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7" r:id="rId4"/>
    <p:sldId id="264" r:id="rId5"/>
    <p:sldId id="266" r:id="rId6"/>
    <p:sldId id="259" r:id="rId7"/>
    <p:sldId id="262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Present perfect tense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настоящее совершённое время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карандаш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6552728" cy="5761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B0F0"/>
                </a:solidFill>
              </a:rPr>
              <a:t>Цель урока: </a:t>
            </a:r>
            <a:r>
              <a:rPr lang="ru-RU" sz="3600" b="1" dirty="0" smtClean="0"/>
              <a:t>научиться использовать настоящее совершённое время.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</a:rPr>
              <a:t>Задачи</a:t>
            </a:r>
            <a:r>
              <a:rPr lang="ru-RU" b="1" dirty="0" smtClean="0">
                <a:solidFill>
                  <a:srgbClr val="00B0F0"/>
                </a:solidFill>
              </a:rPr>
              <a:t>: </a:t>
            </a:r>
          </a:p>
          <a:p>
            <a:r>
              <a:rPr lang="ru-RU" b="1" dirty="0" smtClean="0"/>
              <a:t>Повторить неправильные глаголы</a:t>
            </a:r>
          </a:p>
          <a:p>
            <a:r>
              <a:rPr lang="ru-RU" b="1" dirty="0" smtClean="0"/>
              <a:t>Узнать слова </a:t>
            </a:r>
            <a:r>
              <a:rPr lang="ru-RU" b="1" dirty="0" smtClean="0"/>
              <a:t>спутники</a:t>
            </a:r>
            <a:endParaRPr lang="ru-RU" b="1" dirty="0" smtClean="0"/>
          </a:p>
          <a:p>
            <a:r>
              <a:rPr lang="ru-RU" b="1" dirty="0" smtClean="0"/>
              <a:t>построить форму образования </a:t>
            </a:r>
            <a:r>
              <a:rPr lang="ru-RU" b="1" dirty="0" err="1" smtClean="0"/>
              <a:t>Present</a:t>
            </a:r>
            <a:r>
              <a:rPr lang="ru-RU" b="1" dirty="0" smtClean="0"/>
              <a:t> </a:t>
            </a:r>
            <a:r>
              <a:rPr lang="ru-RU" b="1" dirty="0" err="1" smtClean="0"/>
              <a:t>Perfect</a:t>
            </a:r>
            <a:r>
              <a:rPr lang="ru-RU" b="1" dirty="0" smtClean="0"/>
              <a:t> </a:t>
            </a:r>
            <a:r>
              <a:rPr lang="ru-RU" b="1" dirty="0" err="1" smtClean="0"/>
              <a:t>Tense</a:t>
            </a:r>
            <a:r>
              <a:rPr lang="ru-RU" b="1" dirty="0" smtClean="0"/>
              <a:t> на основе правила</a:t>
            </a:r>
            <a:r>
              <a:rPr lang="ru-RU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Знать и использовать форму настоящего совершённого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   </a:t>
            </a:r>
            <a:r>
              <a:rPr lang="en-US" sz="4400" dirty="0" smtClean="0"/>
              <a:t>Last </a:t>
            </a:r>
            <a:r>
              <a:rPr lang="en-US" sz="4400" dirty="0" smtClean="0"/>
              <a:t>summer Alex </a:t>
            </a:r>
            <a:r>
              <a:rPr lang="en-US" sz="4400" dirty="0" smtClean="0">
                <a:solidFill>
                  <a:srgbClr val="00B0F0"/>
                </a:solidFill>
              </a:rPr>
              <a:t>went</a:t>
            </a:r>
            <a:r>
              <a:rPr lang="en-US" sz="4400" dirty="0" smtClean="0"/>
              <a:t> to London.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en-US" sz="4400" dirty="0" smtClean="0"/>
              <a:t>Yesterday </a:t>
            </a:r>
            <a:r>
              <a:rPr lang="en-US" sz="4400" dirty="0" smtClean="0"/>
              <a:t>I </a:t>
            </a:r>
            <a:r>
              <a:rPr lang="en-US" sz="4400" dirty="0" smtClean="0">
                <a:solidFill>
                  <a:srgbClr val="00B0F0"/>
                </a:solidFill>
              </a:rPr>
              <a:t>took</a:t>
            </a:r>
            <a:r>
              <a:rPr lang="en-US" sz="4400" dirty="0" smtClean="0"/>
              <a:t> photos. 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en-US" sz="4400" dirty="0" smtClean="0"/>
              <a:t>I </a:t>
            </a:r>
            <a:r>
              <a:rPr lang="en-US" sz="4400" dirty="0" smtClean="0"/>
              <a:t>have </a:t>
            </a:r>
            <a:r>
              <a:rPr lang="en-US" sz="4400" dirty="0" smtClean="0">
                <a:solidFill>
                  <a:srgbClr val="00B050"/>
                </a:solidFill>
              </a:rPr>
              <a:t>already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bought</a:t>
            </a:r>
            <a:r>
              <a:rPr lang="en-US" sz="4400" dirty="0" smtClean="0"/>
              <a:t> </a:t>
            </a:r>
            <a:r>
              <a:rPr lang="en-US" sz="4400" dirty="0" smtClean="0"/>
              <a:t>some</a:t>
            </a:r>
            <a:r>
              <a:rPr lang="ru-RU" sz="4400" dirty="0" smtClean="0"/>
              <a:t> </a:t>
            </a:r>
            <a:r>
              <a:rPr lang="en-US" sz="4400" dirty="0" smtClean="0"/>
              <a:t>souvenirs</a:t>
            </a:r>
            <a:r>
              <a:rPr lang="en-US" sz="4400" dirty="0" smtClean="0"/>
              <a:t>. 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en-US" sz="4400" dirty="0" smtClean="0"/>
              <a:t>Last </a:t>
            </a:r>
            <a:r>
              <a:rPr lang="en-US" sz="4400" dirty="0" smtClean="0"/>
              <a:t>week we </a:t>
            </a:r>
            <a:r>
              <a:rPr lang="en-US" sz="4400" dirty="0" smtClean="0">
                <a:solidFill>
                  <a:srgbClr val="00B0F0"/>
                </a:solidFill>
              </a:rPr>
              <a:t>visited</a:t>
            </a:r>
            <a:r>
              <a:rPr lang="en-US" sz="4400" dirty="0" smtClean="0"/>
              <a:t> the Tower of London and </a:t>
            </a:r>
            <a:r>
              <a:rPr lang="en-US" sz="4400" dirty="0" smtClean="0">
                <a:solidFill>
                  <a:srgbClr val="00B0F0"/>
                </a:solidFill>
              </a:rPr>
              <a:t>saw</a:t>
            </a:r>
            <a:r>
              <a:rPr lang="en-US" sz="4400" dirty="0" smtClean="0"/>
              <a:t> black ravens.</a:t>
            </a:r>
          </a:p>
          <a:p>
            <a:pPr>
              <a:buNone/>
            </a:pPr>
            <a:r>
              <a:rPr lang="ru-RU" sz="4400" dirty="0" smtClean="0"/>
              <a:t>   </a:t>
            </a:r>
            <a:r>
              <a:rPr lang="en-US" sz="4400" dirty="0" smtClean="0"/>
              <a:t>Nick </a:t>
            </a:r>
            <a:r>
              <a:rPr lang="en-US" sz="4400" dirty="0" smtClean="0"/>
              <a:t>has </a:t>
            </a:r>
            <a:r>
              <a:rPr lang="en-US" sz="4400" dirty="0" smtClean="0">
                <a:solidFill>
                  <a:srgbClr val="00B050"/>
                </a:solidFill>
              </a:rPr>
              <a:t>just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written</a:t>
            </a:r>
            <a:r>
              <a:rPr lang="en-US" sz="4400" dirty="0" smtClean="0"/>
              <a:t> his letter.   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2386608" cy="796950"/>
          </a:xfrm>
        </p:spPr>
        <p:txBody>
          <a:bodyPr/>
          <a:lstStyle/>
          <a:p>
            <a:r>
              <a:rPr lang="en-US" dirty="0" smtClean="0"/>
              <a:t>Susan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88640"/>
            <a:ext cx="1008845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63688" y="836712"/>
            <a:ext cx="2386608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347864" y="836712"/>
            <a:ext cx="2386608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just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844824"/>
            <a:ext cx="2386608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had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347864" y="1844824"/>
            <a:ext cx="2386608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breakfast.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19672" y="1844824"/>
            <a:ext cx="2386608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8640960" cy="572149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smtClean="0"/>
              <a:t> Dan </a:t>
            </a:r>
            <a:r>
              <a:rPr lang="en-US" sz="4000" dirty="0" smtClean="0">
                <a:solidFill>
                  <a:srgbClr val="FF0000"/>
                </a:solidFill>
              </a:rPr>
              <a:t>has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already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written</a:t>
            </a:r>
            <a:r>
              <a:rPr lang="en-US" sz="4000" dirty="0" smtClean="0"/>
              <a:t> a postcard </a:t>
            </a:r>
            <a:r>
              <a:rPr lang="en-US" sz="4000" dirty="0" smtClean="0"/>
              <a:t>to</a:t>
            </a: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his </a:t>
            </a:r>
            <a:r>
              <a:rPr lang="en-US" sz="4000" dirty="0" smtClean="0"/>
              <a:t>friend.</a:t>
            </a:r>
          </a:p>
          <a:p>
            <a:pPr algn="just">
              <a:buNone/>
            </a:pPr>
            <a:r>
              <a:rPr lang="en-US" sz="4000" dirty="0" smtClean="0"/>
              <a:t> Jason </a:t>
            </a:r>
            <a:r>
              <a:rPr lang="en-US" sz="4000" dirty="0" smtClean="0">
                <a:solidFill>
                  <a:srgbClr val="FF0000"/>
                </a:solidFill>
              </a:rPr>
              <a:t>has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never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won</a:t>
            </a:r>
            <a:r>
              <a:rPr lang="en-US" sz="4000" dirty="0" smtClean="0"/>
              <a:t> the championship.</a:t>
            </a:r>
          </a:p>
          <a:p>
            <a:pPr algn="just">
              <a:buNone/>
            </a:pPr>
            <a:r>
              <a:rPr lang="en-US" sz="4000" dirty="0" smtClean="0"/>
              <a:t> Mary </a:t>
            </a:r>
            <a:r>
              <a:rPr lang="en-US" sz="4000" dirty="0" smtClean="0">
                <a:solidFill>
                  <a:srgbClr val="FF0000"/>
                </a:solidFill>
              </a:rPr>
              <a:t>has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just</a:t>
            </a:r>
            <a:r>
              <a:rPr lang="en-US" sz="4000" dirty="0" smtClean="0"/>
              <a:t> finish</a:t>
            </a:r>
            <a:r>
              <a:rPr lang="en-US" sz="4000" dirty="0" smtClean="0">
                <a:solidFill>
                  <a:schemeClr val="accent1"/>
                </a:solidFill>
              </a:rPr>
              <a:t>ed</a:t>
            </a:r>
            <a:r>
              <a:rPr lang="en-US" sz="4000" dirty="0" smtClean="0"/>
              <a:t> the test.</a:t>
            </a:r>
          </a:p>
          <a:p>
            <a:pPr algn="just">
              <a:buNone/>
            </a:pPr>
            <a:r>
              <a:rPr lang="en-US" sz="4000" dirty="0" smtClean="0"/>
              <a:t> Alice </a:t>
            </a:r>
            <a:r>
              <a:rPr lang="en-US" sz="4000" dirty="0" smtClean="0">
                <a:solidFill>
                  <a:srgbClr val="FF0000"/>
                </a:solidFill>
              </a:rPr>
              <a:t>has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recently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bought</a:t>
            </a:r>
            <a:r>
              <a:rPr lang="en-US" sz="4000" dirty="0" smtClean="0"/>
              <a:t> </a:t>
            </a:r>
            <a:r>
              <a:rPr lang="en-US" sz="4000" dirty="0" smtClean="0"/>
              <a:t>some</a:t>
            </a: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souvenirs</a:t>
            </a:r>
            <a:r>
              <a:rPr lang="en-US" sz="4000" dirty="0" smtClean="0"/>
              <a:t>.</a:t>
            </a:r>
          </a:p>
          <a:p>
            <a:pPr algn="just">
              <a:buNone/>
            </a:pPr>
            <a:r>
              <a:rPr lang="en-US" sz="4000" dirty="0" smtClean="0"/>
              <a:t> The tourist </a:t>
            </a:r>
            <a:r>
              <a:rPr lang="en-US" sz="4000" dirty="0" smtClean="0">
                <a:solidFill>
                  <a:srgbClr val="FF0000"/>
                </a:solidFill>
              </a:rPr>
              <a:t>has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already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taken</a:t>
            </a:r>
            <a:r>
              <a:rPr lang="en-US" sz="4000" dirty="0" smtClean="0"/>
              <a:t> a photo </a:t>
            </a:r>
            <a:r>
              <a:rPr lang="en-US" sz="4000" dirty="0" smtClean="0"/>
              <a:t>of</a:t>
            </a:r>
            <a:endParaRPr lang="ru-RU" sz="4000" dirty="0" smtClean="0"/>
          </a:p>
          <a:p>
            <a:pPr algn="just"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 </a:t>
            </a:r>
            <a:r>
              <a:rPr lang="en-US" sz="4000" dirty="0" smtClean="0"/>
              <a:t>the     </a:t>
            </a:r>
            <a:r>
              <a:rPr lang="en-US" sz="4000" dirty="0" smtClean="0"/>
              <a:t>monument.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b="1" dirty="0" smtClean="0"/>
              <a:t>Homework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1. </a:t>
            </a:r>
            <a:r>
              <a:rPr lang="en-US" b="1" dirty="0" smtClean="0"/>
              <a:t>ex. 99, p.115</a:t>
            </a:r>
          </a:p>
          <a:p>
            <a:pPr algn="just">
              <a:buNone/>
            </a:pPr>
            <a:r>
              <a:rPr lang="ru-RU" b="1" dirty="0" smtClean="0"/>
              <a:t>    2. Написать 5 предложений о себе во времени </a:t>
            </a:r>
            <a:r>
              <a:rPr lang="en-US" b="1" dirty="0" smtClean="0"/>
              <a:t>Present perfect, </a:t>
            </a:r>
            <a:r>
              <a:rPr lang="ru-RU" b="1" dirty="0" smtClean="0"/>
              <a:t>нарисовать картинку к одному из предложений.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4632" cy="151216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Yesterday</a:t>
            </a:r>
            <a:r>
              <a:rPr lang="en-US" b="1" dirty="0" smtClean="0"/>
              <a:t> somebody </a:t>
            </a:r>
            <a:r>
              <a:rPr lang="en-US" b="1" dirty="0" smtClean="0">
                <a:solidFill>
                  <a:srgbClr val="FF0000"/>
                </a:solidFill>
              </a:rPr>
              <a:t>broke</a:t>
            </a:r>
            <a:r>
              <a:rPr lang="en-US" b="1" dirty="0" smtClean="0"/>
              <a:t> her pencil.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996952"/>
            <a:ext cx="7488832" cy="2641848"/>
          </a:xfrm>
        </p:spPr>
        <p:txBody>
          <a:bodyPr/>
          <a:lstStyle/>
          <a:p>
            <a:pPr algn="l"/>
            <a:r>
              <a:rPr lang="en-US" sz="4400" b="1" dirty="0" smtClean="0"/>
              <a:t>She </a:t>
            </a:r>
            <a:r>
              <a:rPr lang="en-US" sz="4400" b="1" dirty="0" smtClean="0">
                <a:solidFill>
                  <a:srgbClr val="FF0000"/>
                </a:solidFill>
              </a:rPr>
              <a:t>has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just</a:t>
            </a:r>
            <a:r>
              <a:rPr lang="en-US" sz="4400" b="1" dirty="0" smtClean="0"/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broken</a:t>
            </a:r>
            <a:r>
              <a:rPr lang="en-US" sz="4400" b="1" dirty="0" smtClean="0"/>
              <a:t> her pencil.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</TotalTime>
  <Words>183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Present perfect tense настоящее совершённое время</vt:lpstr>
      <vt:lpstr>Слайд 2</vt:lpstr>
      <vt:lpstr>Цель урока: научиться использовать настоящее совершённое время. </vt:lpstr>
      <vt:lpstr>Слайд 4</vt:lpstr>
      <vt:lpstr>Susan</vt:lpstr>
      <vt:lpstr>Слайд 6</vt:lpstr>
      <vt:lpstr> Homework </vt:lpstr>
      <vt:lpstr>Yesterday somebody broke her pencil.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tense настоящее совершённое время</dc:title>
  <dc:creator>Амзаракова Т.Е.</dc:creator>
  <cp:lastModifiedBy>Жук К.И.</cp:lastModifiedBy>
  <cp:revision>51</cp:revision>
  <dcterms:created xsi:type="dcterms:W3CDTF">2018-03-03T06:52:28Z</dcterms:created>
  <dcterms:modified xsi:type="dcterms:W3CDTF">2018-06-14T10:15:51Z</dcterms:modified>
</cp:coreProperties>
</file>